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3" r:id="rId3"/>
    <p:sldId id="261" r:id="rId4"/>
    <p:sldId id="257" r:id="rId5"/>
    <p:sldId id="264" r:id="rId6"/>
    <p:sldId id="258" r:id="rId7"/>
    <p:sldId id="262" r:id="rId8"/>
    <p:sldId id="260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B0B08D-58A2-4B8C-AA30-9B32428EA22B}">
          <p14:sldIdLst>
            <p14:sldId id="256"/>
            <p14:sldId id="263"/>
            <p14:sldId id="261"/>
            <p14:sldId id="257"/>
            <p14:sldId id="264"/>
            <p14:sldId id="258"/>
            <p14:sldId id="262"/>
            <p14:sldId id="260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681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Are you on camera at your work?</c:v>
                </c:pt>
              </c:strCache>
            </c:strRef>
          </c:tx>
          <c:dLbls>
            <c:dLbl>
              <c:idx val="1"/>
              <c:layout>
                <c:manualLayout>
                  <c:x val="0.15114324651726227"/>
                  <c:y val="-0.247029503256537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What is the purpose of surveillance cameras?</c:v>
                </c:pt>
              </c:strCache>
            </c:strRef>
          </c:tx>
          <c:dLbls>
            <c:dLbl>
              <c:idx val="1"/>
              <c:layout>
                <c:manualLayout>
                  <c:x val="0.15213759337775085"/>
                  <c:y val="-0.301801302614950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Other</c:v>
                </c:pt>
                <c:pt idx="1">
                  <c:v>Security/Safety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28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eye-opening experience presented by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Almquist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543800" cy="1524000"/>
          </a:xfrm>
        </p:spPr>
        <p:txBody>
          <a:bodyPr/>
          <a:lstStyle/>
          <a:p>
            <a:r>
              <a:rPr lang="en-US" dirty="0" smtClean="0"/>
              <a:t>Privacy </a:t>
            </a:r>
            <a:r>
              <a:rPr lang="en-US" dirty="0" smtClean="0"/>
              <a:t>as we </a:t>
            </a:r>
            <a:r>
              <a:rPr lang="en-US" dirty="0"/>
              <a:t>(</a:t>
            </a:r>
            <a:r>
              <a:rPr lang="en-US" dirty="0" smtClean="0"/>
              <a:t>don’t) know it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6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Privacy?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state of being free from being observed or disturbed by other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for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If you aren’t doing anything wrong, what do you have to hide?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431991"/>
            <a:ext cx="3184463" cy="310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0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609600"/>
          </a:xfrm>
        </p:spPr>
        <p:txBody>
          <a:bodyPr/>
          <a:lstStyle/>
          <a:p>
            <a:pPr algn="ctr"/>
            <a:r>
              <a:rPr lang="en-US" dirty="0" smtClean="0"/>
              <a:t>Survey responses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59274707"/>
              </p:ext>
            </p:extLst>
          </p:nvPr>
        </p:nvGraphicFramePr>
        <p:xfrm>
          <a:off x="609600" y="11430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0" y="5486400"/>
            <a:ext cx="184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 Total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609600"/>
          </a:xfrm>
        </p:spPr>
        <p:txBody>
          <a:bodyPr/>
          <a:lstStyle/>
          <a:p>
            <a:pPr algn="ctr"/>
            <a:r>
              <a:rPr lang="en-US" dirty="0" smtClean="0"/>
              <a:t>Survey responses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15462491"/>
              </p:ext>
            </p:extLst>
          </p:nvPr>
        </p:nvGraphicFramePr>
        <p:xfrm>
          <a:off x="609600" y="1143000"/>
          <a:ext cx="7924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0" y="5486400"/>
            <a:ext cx="184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35 Total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5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William’s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When you’re a doctor seeing a patient you’re there by permission: the two of you have an </a:t>
            </a:r>
            <a:r>
              <a:rPr lang="en-US" dirty="0" smtClean="0"/>
              <a:t>agreement”</a:t>
            </a:r>
          </a:p>
          <a:p>
            <a:r>
              <a:rPr lang="en-US" dirty="0" smtClean="0"/>
              <a:t>“you’re </a:t>
            </a:r>
            <a:r>
              <a:rPr lang="en-US" dirty="0"/>
              <a:t>telling someone something, rather than asking; you’re giving advice—orders </a:t>
            </a:r>
            <a:r>
              <a:rPr lang="en-US" dirty="0" smtClean="0"/>
              <a:t>really.”</a:t>
            </a:r>
          </a:p>
          <a:p>
            <a:r>
              <a:rPr lang="en-US" dirty="0" smtClean="0"/>
              <a:t>“</a:t>
            </a:r>
            <a:r>
              <a:rPr lang="en-US" dirty="0"/>
              <a:t>you can explore this body of mine, and you can ask me any damn thing you want, because that’s who you are, a doctor, and that’s who I am, a patient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0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1984</a:t>
            </a:r>
            <a:r>
              <a:rPr lang="en-US" dirty="0" smtClean="0"/>
              <a:t> </a:t>
            </a:r>
            <a:r>
              <a:rPr lang="en-US" dirty="0" err="1" smtClean="0"/>
              <a:t>telescreens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Television-like devices</a:t>
            </a:r>
          </a:p>
          <a:p>
            <a:r>
              <a:rPr lang="en-US" dirty="0" smtClean="0"/>
              <a:t>Recorded video &amp; sound</a:t>
            </a:r>
          </a:p>
          <a:p>
            <a:r>
              <a:rPr lang="en-US" dirty="0" smtClean="0"/>
              <a:t>Projected voice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030" y="685800"/>
            <a:ext cx="3333572" cy="457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9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OUR constitutional RIGHTS?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have none</a:t>
            </a:r>
            <a:r>
              <a:rPr lang="en-US" dirty="0" smtClean="0"/>
              <a:t>!</a:t>
            </a:r>
          </a:p>
          <a:p>
            <a:r>
              <a:rPr lang="en-US" dirty="0" smtClean="0"/>
              <a:t>Privacy shouldn’t have to be granted through </a:t>
            </a:r>
            <a:r>
              <a:rPr lang="en-US" smtClean="0"/>
              <a:t>a right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510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Almquist</a:t>
            </a:r>
            <a:r>
              <a:rPr lang="en-US" dirty="0"/>
              <a:t>, Mike. “Anonymous Surveillance Survey” Survey. 10 May 2011. Spokane </a:t>
            </a:r>
            <a:r>
              <a:rPr lang="en-US" dirty="0" smtClean="0"/>
              <a:t>Falls 	Community </a:t>
            </a:r>
            <a:r>
              <a:rPr lang="en-US" dirty="0"/>
              <a:t>College Student Union Building Lounge.</a:t>
            </a:r>
          </a:p>
          <a:p>
            <a:r>
              <a:rPr lang="en-US" dirty="0" err="1" smtClean="0"/>
              <a:t>Bartholomae</a:t>
            </a:r>
            <a:r>
              <a:rPr lang="en-US" dirty="0"/>
              <a:t>, David and Anthony </a:t>
            </a:r>
            <a:r>
              <a:rPr lang="en-US" dirty="0" err="1"/>
              <a:t>Petroska</a:t>
            </a:r>
            <a:r>
              <a:rPr lang="en-US" dirty="0"/>
              <a:t>. </a:t>
            </a:r>
            <a:r>
              <a:rPr lang="en-US" i="1" dirty="0"/>
              <a:t>Ways of Reading Words and Images</a:t>
            </a:r>
            <a:r>
              <a:rPr lang="en-US" dirty="0"/>
              <a:t>. </a:t>
            </a:r>
            <a:r>
              <a:rPr lang="en-US" dirty="0" smtClean="0"/>
              <a:t>	Boston</a:t>
            </a:r>
            <a:r>
              <a:rPr lang="en-US" dirty="0"/>
              <a:t>: Bedford/St Martins. 2003. Print.</a:t>
            </a:r>
          </a:p>
          <a:p>
            <a:r>
              <a:rPr lang="en-US" dirty="0"/>
              <a:t>Orwell, George. </a:t>
            </a:r>
            <a:r>
              <a:rPr lang="en-US" i="1" dirty="0" smtClean="0"/>
              <a:t>1984. </a:t>
            </a:r>
            <a:r>
              <a:rPr lang="en-US" dirty="0"/>
              <a:t>New York, NY: Signet Classic, 1977. Print.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501</TotalTime>
  <Words>202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Horizon</vt:lpstr>
      <vt:lpstr>Privacy as we (don’t) know it </vt:lpstr>
      <vt:lpstr>What is Privacy?</vt:lpstr>
      <vt:lpstr>Food for thought</vt:lpstr>
      <vt:lpstr>Survey responses</vt:lpstr>
      <vt:lpstr>Survey responses</vt:lpstr>
      <vt:lpstr>William’s wisdom</vt:lpstr>
      <vt:lpstr>1984 telescreens</vt:lpstr>
      <vt:lpstr>WHAT ABOUT OUR constitutional RIGHTS?</vt:lpstr>
      <vt:lpstr>Works Cited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Mike</cp:lastModifiedBy>
  <cp:revision>29</cp:revision>
  <dcterms:created xsi:type="dcterms:W3CDTF">2006-08-16T00:00:00Z</dcterms:created>
  <dcterms:modified xsi:type="dcterms:W3CDTF">2011-06-15T07:32:38Z</dcterms:modified>
</cp:coreProperties>
</file>